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7"/>
  </p:notesMasterIdLst>
  <p:sldIdLst>
    <p:sldId id="256" r:id="rId2"/>
    <p:sldId id="260" r:id="rId3"/>
    <p:sldId id="259" r:id="rId4"/>
    <p:sldId id="257" r:id="rId5"/>
    <p:sldId id="258" r:id="rId6"/>
    <p:sldId id="269" r:id="rId7"/>
    <p:sldId id="273" r:id="rId8"/>
    <p:sldId id="270" r:id="rId9"/>
    <p:sldId id="271" r:id="rId10"/>
    <p:sldId id="272" r:id="rId11"/>
    <p:sldId id="261" r:id="rId12"/>
    <p:sldId id="262" r:id="rId13"/>
    <p:sldId id="264" r:id="rId14"/>
    <p:sldId id="268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830" y="-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1D9E2-E583-4044-8183-91666495C5BA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D07DB-A979-41B7-AAF1-3710609BFF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68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D07DB-A979-41B7-AAF1-3710609BFF8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47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63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718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54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22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1735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939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333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78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79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76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89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2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269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4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99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08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7C07B-181A-47AA-BDB3-661BA2B1FFFB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F2A7C0-13EA-48EB-81A4-FECB2B499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28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D43A008D-993B-B3A1-AE66-507EBE8D7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408" y="988373"/>
            <a:ext cx="8816205" cy="42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FFEAD45-D1DD-6646-5DC7-087C092E43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0928" y="544823"/>
            <a:ext cx="8165572" cy="56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FA70EF-F2E1-5EF7-0716-BFEFE8B1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34" y="596900"/>
            <a:ext cx="8596668" cy="1320800"/>
          </a:xfrm>
        </p:spPr>
        <p:txBody>
          <a:bodyPr>
            <a:norm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Novo Cabrais celebra com entusiasmo a concretização </a:t>
            </a:r>
            <a:r>
              <a:rPr lang="pt-BR" sz="2000" dirty="0" smtClean="0">
                <a:solidFill>
                  <a:schemeClr val="tx1"/>
                </a:solidFill>
              </a:rPr>
              <a:t/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do polo </a:t>
            </a:r>
            <a:r>
              <a:rPr lang="pt-BR" sz="2000" dirty="0">
                <a:solidFill>
                  <a:schemeClr val="tx1"/>
                </a:solidFill>
              </a:rPr>
              <a:t>do </a:t>
            </a:r>
            <a:r>
              <a:rPr lang="pt-BR" sz="2000" dirty="0" err="1">
                <a:solidFill>
                  <a:schemeClr val="tx1"/>
                </a:solidFill>
              </a:rPr>
              <a:t>IFSul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e-Tec</a:t>
            </a:r>
            <a:r>
              <a:rPr lang="pt-BR" sz="2000" dirty="0">
                <a:solidFill>
                  <a:schemeClr val="tx1"/>
                </a:solidFill>
              </a:rPr>
              <a:t> – </a:t>
            </a:r>
            <a:r>
              <a:rPr lang="pt-BR" sz="2000" b="1" dirty="0">
                <a:solidFill>
                  <a:schemeClr val="tx1"/>
                </a:solidFill>
              </a:rPr>
              <a:t>Novembro 2023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F0ED362A-35EE-99F7-C2AF-A460E7FA4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934" y="1584932"/>
            <a:ext cx="5987663" cy="45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4C0842-BB51-E94E-31A2-FFE543F6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34" y="609600"/>
            <a:ext cx="7349066" cy="1320800"/>
          </a:xfrm>
        </p:spPr>
        <p:txBody>
          <a:bodyPr>
            <a:norm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Novo Cabrais Investe no Futuro: </a:t>
            </a:r>
            <a:r>
              <a:rPr lang="pt-BR" sz="2000" dirty="0" err="1">
                <a:solidFill>
                  <a:schemeClr val="tx1"/>
                </a:solidFill>
              </a:rPr>
              <a:t>IFsul-eTec</a:t>
            </a:r>
            <a:r>
              <a:rPr lang="pt-BR" sz="2000" dirty="0">
                <a:solidFill>
                  <a:schemeClr val="tx1"/>
                </a:solidFill>
              </a:rPr>
              <a:t> Abre Portas </a:t>
            </a:r>
            <a:r>
              <a:rPr lang="pt-BR" sz="2000" dirty="0" smtClean="0">
                <a:solidFill>
                  <a:schemeClr val="tx1"/>
                </a:solidFill>
              </a:rPr>
              <a:t/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para Educação </a:t>
            </a:r>
            <a:r>
              <a:rPr lang="pt-BR" sz="2000" dirty="0">
                <a:solidFill>
                  <a:schemeClr val="tx1"/>
                </a:solidFill>
              </a:rPr>
              <a:t>de Qualidade" – </a:t>
            </a:r>
            <a:r>
              <a:rPr lang="pt-BR" sz="2000" b="1" dirty="0">
                <a:solidFill>
                  <a:schemeClr val="tx1"/>
                </a:solidFill>
              </a:rPr>
              <a:t>Outubro 2023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22499EA9-5E48-D5FE-5631-8429E3E39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222" y="1484974"/>
            <a:ext cx="4931701" cy="49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60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DBC90ECC-BD59-09E7-D08C-6660310FF2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245" y="278343"/>
            <a:ext cx="3512255" cy="628862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7CB0999-4CE4-8CDF-C4DB-DB9ECB83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12" y="890410"/>
            <a:ext cx="4346221" cy="5000979"/>
          </a:xfrm>
        </p:spPr>
        <p:txBody>
          <a:bodyPr>
            <a:norm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</a:rPr>
              <a:t>TRIBUNA</a:t>
            </a:r>
            <a:r>
              <a:rPr lang="pt-BR" sz="2000" dirty="0" smtClean="0">
                <a:solidFill>
                  <a:schemeClr val="tx1"/>
                </a:solidFill>
              </a:rPr>
              <a:t/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/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Rosana </a:t>
            </a:r>
            <a:r>
              <a:rPr lang="pt-BR" sz="2000" dirty="0">
                <a:solidFill>
                  <a:schemeClr val="tx1"/>
                </a:solidFill>
              </a:rPr>
              <a:t>Kohls, Secretária Municipal de Educação. 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/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>Outubro 2023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>
                <a:solidFill>
                  <a:schemeClr val="tx1"/>
                </a:solidFill>
              </a:rPr>
              <a:t>Câmara </a:t>
            </a:r>
            <a:r>
              <a:rPr lang="pt-BR" sz="2000" dirty="0" smtClean="0">
                <a:solidFill>
                  <a:schemeClr val="tx1"/>
                </a:solidFill>
              </a:rPr>
              <a:t>Municipal de Vereadores de Novo Cabrais </a:t>
            </a:r>
            <a:r>
              <a:rPr lang="pt-BR" sz="2000" dirty="0" smtClean="0">
                <a:solidFill>
                  <a:schemeClr val="tx1"/>
                </a:solidFill>
              </a:rPr>
              <a:t>foi </a:t>
            </a:r>
            <a:r>
              <a:rPr lang="pt-BR" sz="2000" dirty="0">
                <a:solidFill>
                  <a:schemeClr val="tx1"/>
                </a:solidFill>
              </a:rPr>
              <a:t>parceira em </a:t>
            </a:r>
            <a:r>
              <a:rPr lang="pt-BR" sz="2000" dirty="0" smtClean="0">
                <a:solidFill>
                  <a:schemeClr val="tx1"/>
                </a:solidFill>
              </a:rPr>
              <a:t/>
            </a:r>
            <a:br>
              <a:rPr lang="pt-BR" sz="2000" dirty="0" smtClean="0">
                <a:solidFill>
                  <a:schemeClr val="tx1"/>
                </a:solidFill>
              </a:rPr>
            </a:br>
            <a:r>
              <a:rPr lang="pt-BR" sz="2000" dirty="0" smtClean="0">
                <a:solidFill>
                  <a:schemeClr val="tx1"/>
                </a:solidFill>
              </a:rPr>
              <a:t>muitos </a:t>
            </a:r>
            <a:r>
              <a:rPr lang="pt-BR" sz="2000" dirty="0">
                <a:solidFill>
                  <a:schemeClr val="tx1"/>
                </a:solidFill>
              </a:rPr>
              <a:t>momentos.</a:t>
            </a:r>
          </a:p>
        </p:txBody>
      </p:sp>
    </p:spTree>
    <p:extLst>
      <p:ext uri="{BB962C8B-B14F-4D97-AF65-F5344CB8AC3E}">
        <p14:creationId xmlns:p14="http://schemas.microsoft.com/office/powerpoint/2010/main" val="105382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xmlns="" id="{B8BF3DBF-0D9B-7BB9-CF17-87FCB48438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8" y="565855"/>
            <a:ext cx="5185961" cy="4869745"/>
          </a:xfrm>
        </p:spPr>
      </p:pic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0358DCD-0ECC-9840-DAA1-2310700D5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81" y="1110797"/>
            <a:ext cx="4763967" cy="5010603"/>
          </a:xfrm>
        </p:spPr>
      </p:pic>
    </p:spTree>
    <p:extLst>
      <p:ext uri="{BB962C8B-B14F-4D97-AF65-F5344CB8AC3E}">
        <p14:creationId xmlns:p14="http://schemas.microsoft.com/office/powerpoint/2010/main" val="216582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0EDFA8-FDEC-1A58-C325-CE08AA46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4" y="495300"/>
            <a:ext cx="8596668" cy="1727200"/>
          </a:xfrm>
        </p:spPr>
        <p:txBody>
          <a:bodyPr>
            <a:noAutofit/>
          </a:bodyPr>
          <a:lstStyle/>
          <a:p>
            <a:r>
              <a:rPr lang="pt-BR" sz="2000" b="1" dirty="0">
                <a:solidFill>
                  <a:schemeClr val="tx1"/>
                </a:solidFill>
              </a:rPr>
              <a:t>Em novembro último</a:t>
            </a:r>
            <a:r>
              <a:rPr lang="pt-BR" sz="2000" dirty="0">
                <a:solidFill>
                  <a:schemeClr val="tx1"/>
                </a:solidFill>
              </a:rPr>
              <a:t>, o prefeito Leodegar Rodrigues compareceu ao </a:t>
            </a:r>
            <a:r>
              <a:rPr lang="pt-BR" sz="2000" b="1" dirty="0">
                <a:solidFill>
                  <a:schemeClr val="tx1"/>
                </a:solidFill>
              </a:rPr>
              <a:t>Ministério da Educação (MEC), em Brasília (DF), </a:t>
            </a:r>
            <a:r>
              <a:rPr lang="pt-BR" sz="2000" dirty="0">
                <a:solidFill>
                  <a:schemeClr val="tx1"/>
                </a:solidFill>
              </a:rPr>
              <a:t>para encaminhar um ofício solicitando a implementação do campus do </a:t>
            </a:r>
            <a:r>
              <a:rPr lang="pt-BR" sz="2000" dirty="0" err="1">
                <a:solidFill>
                  <a:schemeClr val="tx1"/>
                </a:solidFill>
              </a:rPr>
              <a:t>IFSul</a:t>
            </a:r>
            <a:r>
              <a:rPr lang="pt-BR" sz="2000" dirty="0">
                <a:solidFill>
                  <a:schemeClr val="tx1"/>
                </a:solidFill>
              </a:rPr>
              <a:t> em Novo Cabrais</a:t>
            </a:r>
            <a:r>
              <a:rPr lang="pt-BR" sz="2000" dirty="0" smtClean="0">
                <a:solidFill>
                  <a:schemeClr val="tx1"/>
                </a:solidFill>
              </a:rPr>
              <a:t>.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8138719F-5116-76CF-6F41-1419444E36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2557398"/>
            <a:ext cx="4887383" cy="3665536"/>
          </a:xfr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A45460C4-507A-303C-956D-29852E58E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1947775"/>
            <a:ext cx="3406444" cy="4541925"/>
          </a:xfrm>
        </p:spPr>
      </p:pic>
    </p:spTree>
    <p:extLst>
      <p:ext uri="{BB962C8B-B14F-4D97-AF65-F5344CB8AC3E}">
        <p14:creationId xmlns:p14="http://schemas.microsoft.com/office/powerpoint/2010/main" val="237256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FCCAF2-23A1-E5AA-7F24-34D55721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511353"/>
            <a:ext cx="8499876" cy="2079447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A Administração Municipal de Novo Cabrais tem buscado alternativas de oferta de educação técnica de qualidade e gratuita para os alunos do município. Após visita de representantes do Instituto Federal de Educação, Ciência e Tecnologia Sul-rio-grandense (</a:t>
            </a:r>
            <a:r>
              <a:rPr lang="pt-BR" sz="2000" dirty="0" err="1">
                <a:solidFill>
                  <a:schemeClr val="tx1"/>
                </a:solidFill>
              </a:rPr>
              <a:t>IFSul</a:t>
            </a:r>
            <a:r>
              <a:rPr lang="pt-BR" sz="2000" dirty="0">
                <a:solidFill>
                  <a:schemeClr val="tx1"/>
                </a:solidFill>
              </a:rPr>
              <a:t>) surgiu a possibilidade de </a:t>
            </a:r>
            <a:r>
              <a:rPr lang="pt-BR" sz="2000" b="1" dirty="0">
                <a:solidFill>
                  <a:schemeClr val="tx1"/>
                </a:solidFill>
              </a:rPr>
              <a:t>apresentação de projeto junto ao MEC para a instalação de um Instituto Federal no município. </a:t>
            </a:r>
            <a:r>
              <a:rPr lang="pt-BR" sz="2000" dirty="0">
                <a:solidFill>
                  <a:schemeClr val="tx1"/>
                </a:solidFill>
              </a:rPr>
              <a:t>– </a:t>
            </a:r>
            <a:r>
              <a:rPr lang="pt-BR" sz="2000" b="1" dirty="0">
                <a:solidFill>
                  <a:schemeClr val="tx1"/>
                </a:solidFill>
              </a:rPr>
              <a:t>Janeiro/2022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F676E418-0BD0-A974-635E-3A90873D2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087" y="2578101"/>
            <a:ext cx="5031894" cy="37796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579117A-44F4-F4F6-3525-60CB927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94" y="2578099"/>
            <a:ext cx="5266367" cy="37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9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A38F08-56A4-7F6C-D55A-B3CA50311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300" y="311857"/>
            <a:ext cx="7340600" cy="1151465"/>
          </a:xfrm>
        </p:spPr>
        <p:txBody>
          <a:bodyPr>
            <a:normAutofit/>
          </a:bodyPr>
          <a:lstStyle/>
          <a:p>
            <a:pPr algn="l"/>
            <a:r>
              <a:rPr lang="pt-BR" sz="2000" dirty="0">
                <a:solidFill>
                  <a:schemeClr val="tx1"/>
                </a:solidFill>
              </a:rPr>
              <a:t>Comitiva de Novo Cabrais participa de reunião em </a:t>
            </a:r>
            <a:r>
              <a:rPr lang="pt-BR" sz="2000" b="1" dirty="0">
                <a:solidFill>
                  <a:schemeClr val="tx1"/>
                </a:solidFill>
              </a:rPr>
              <a:t>Pelotas </a:t>
            </a: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– </a:t>
            </a:r>
            <a:r>
              <a:rPr lang="pt-BR" sz="2000" b="1" dirty="0">
                <a:solidFill>
                  <a:schemeClr val="tx1"/>
                </a:solidFill>
              </a:rPr>
              <a:t>Abril - 2022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11BF568-E912-4DEA-0DC9-524B4B218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3" y="1803173"/>
            <a:ext cx="5531556" cy="41486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216921C-0DA4-9A9B-DD4C-23EE9FBE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279" y="1803174"/>
            <a:ext cx="5523225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3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7770C5-6F73-F20B-7319-04333583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-304800"/>
            <a:ext cx="8000999" cy="5427133"/>
          </a:xfrm>
        </p:spPr>
        <p:txBody>
          <a:bodyPr>
            <a:noAutofit/>
          </a:bodyPr>
          <a:lstStyle/>
          <a:p>
            <a:pPr algn="l"/>
            <a:r>
              <a:rPr lang="pt-BR" sz="2500" dirty="0">
                <a:solidFill>
                  <a:schemeClr val="tx1"/>
                </a:solidFill>
              </a:rPr>
              <a:t>Membros da reitoria do Instituto Federal </a:t>
            </a:r>
            <a:r>
              <a:rPr lang="pt-BR" sz="2500" dirty="0" err="1">
                <a:solidFill>
                  <a:schemeClr val="tx1"/>
                </a:solidFill>
              </a:rPr>
              <a:t>Sul-Riograndense</a:t>
            </a:r>
            <a:r>
              <a:rPr lang="pt-BR" sz="2500" dirty="0">
                <a:solidFill>
                  <a:schemeClr val="tx1"/>
                </a:solidFill>
              </a:rPr>
              <a:t> (IFSUL) e direção do campus de Lajeado. </a:t>
            </a:r>
            <a:r>
              <a:rPr lang="pt-BR" sz="2500" dirty="0" smtClean="0">
                <a:solidFill>
                  <a:schemeClr val="tx1"/>
                </a:solidFill>
              </a:rPr>
              <a:t/>
            </a:r>
            <a:br>
              <a:rPr lang="pt-BR" sz="2500" dirty="0" smtClean="0">
                <a:solidFill>
                  <a:schemeClr val="tx1"/>
                </a:solidFill>
              </a:rPr>
            </a:br>
            <a:r>
              <a:rPr lang="pt-BR" sz="2500" dirty="0">
                <a:solidFill>
                  <a:schemeClr val="tx1"/>
                </a:solidFill>
              </a:rPr>
              <a:t/>
            </a:r>
            <a:br>
              <a:rPr lang="pt-BR" sz="2500" dirty="0">
                <a:solidFill>
                  <a:schemeClr val="tx1"/>
                </a:solidFill>
              </a:rPr>
            </a:br>
            <a:r>
              <a:rPr lang="pt-BR" sz="2500" dirty="0" smtClean="0">
                <a:solidFill>
                  <a:schemeClr val="tx1"/>
                </a:solidFill>
              </a:rPr>
              <a:t>No </a:t>
            </a:r>
            <a:r>
              <a:rPr lang="pt-BR" sz="2500" dirty="0">
                <a:solidFill>
                  <a:schemeClr val="tx1"/>
                </a:solidFill>
              </a:rPr>
              <a:t>encontro, foram tratados assuntos relacionados ao estabelecimento de parcerias educacionais e a instalação do centro de referência do IFSUL em Novo Cabrais</a:t>
            </a:r>
            <a:r>
              <a:rPr lang="pt-BR" sz="2500" dirty="0" smtClean="0">
                <a:solidFill>
                  <a:schemeClr val="tx1"/>
                </a:solidFill>
              </a:rPr>
              <a:t>.</a:t>
            </a:r>
            <a:br>
              <a:rPr lang="pt-BR" sz="2500" dirty="0" smtClean="0">
                <a:solidFill>
                  <a:schemeClr val="tx1"/>
                </a:solidFill>
              </a:rPr>
            </a:br>
            <a:r>
              <a:rPr lang="pt-BR" sz="2500" dirty="0">
                <a:solidFill>
                  <a:schemeClr val="tx1"/>
                </a:solidFill>
              </a:rPr>
              <a:t/>
            </a:r>
            <a:br>
              <a:rPr lang="pt-BR" sz="2500" dirty="0">
                <a:solidFill>
                  <a:schemeClr val="tx1"/>
                </a:solidFill>
              </a:rPr>
            </a:br>
            <a:r>
              <a:rPr lang="pt-BR" sz="2500" b="1" dirty="0">
                <a:solidFill>
                  <a:schemeClr val="tx1"/>
                </a:solidFill>
              </a:rPr>
              <a:t>Maio 2022</a:t>
            </a:r>
          </a:p>
        </p:txBody>
      </p:sp>
    </p:spTree>
    <p:extLst>
      <p:ext uri="{BB962C8B-B14F-4D97-AF65-F5344CB8AC3E}">
        <p14:creationId xmlns:p14="http://schemas.microsoft.com/office/powerpoint/2010/main" val="205032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38AA41B-F2E6-433A-2161-FACE6281C8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5803548" cy="4352660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DEE16526-F9CD-7477-E217-B2A8486875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8273" y="2061634"/>
            <a:ext cx="6167685" cy="43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0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xmlns="" id="{67E1F7BE-C9DB-9902-4F79-D4995CC281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43957"/>
          <a:stretch/>
        </p:blipFill>
        <p:spPr>
          <a:xfrm>
            <a:off x="1766628" y="390799"/>
            <a:ext cx="6272472" cy="4290185"/>
          </a:xfrm>
          <a:prstGeom prst="rect">
            <a:avLst/>
          </a:prstGeom>
        </p:spPr>
      </p:pic>
      <p:pic>
        <p:nvPicPr>
          <p:cNvPr id="3" name="Espaço Reservado para Conteúdo 8">
            <a:extLst>
              <a:ext uri="{FF2B5EF4-FFF2-40B4-BE49-F238E27FC236}">
                <a16:creationId xmlns:a16="http://schemas.microsoft.com/office/drawing/2014/main" xmlns="" id="{67E1F7BE-C9DB-9902-4F79-D4995CC281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69740"/>
          <a:stretch/>
        </p:blipFill>
        <p:spPr>
          <a:xfrm>
            <a:off x="2388928" y="4737100"/>
            <a:ext cx="5166160" cy="19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7EE6B2D1-72D8-7081-E04D-B960C7394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5" y="595230"/>
            <a:ext cx="8595495" cy="5027352"/>
          </a:xfrm>
        </p:spPr>
      </p:pic>
    </p:spTree>
    <p:extLst>
      <p:ext uri="{BB962C8B-B14F-4D97-AF65-F5344CB8AC3E}">
        <p14:creationId xmlns:p14="http://schemas.microsoft.com/office/powerpoint/2010/main" val="219231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813FEB1-BA2D-2277-C48E-3B76930813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492" y="385303"/>
            <a:ext cx="7136118" cy="4780775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14BDF1E2-385A-FF62-18E7-4FCABDC28F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22779" y="2476500"/>
            <a:ext cx="5692919" cy="40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9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8C25640-AF2C-CFDE-93B2-B5F443928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0830" y="693604"/>
            <a:ext cx="4069565" cy="5421136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C342DC79-DED7-3AD6-45B5-1A9B798C8E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08857" y="1016000"/>
            <a:ext cx="6819682" cy="51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71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143</Words>
  <Application>Microsoft Office PowerPoint</Application>
  <PresentationFormat>Personalizar</PresentationFormat>
  <Paragraphs>8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Facetado</vt:lpstr>
      <vt:lpstr>Apresentação do PowerPoint</vt:lpstr>
      <vt:lpstr>A Administração Municipal de Novo Cabrais tem buscado alternativas de oferta de educação técnica de qualidade e gratuita para os alunos do município. Após visita de representantes do Instituto Federal de Educação, Ciência e Tecnologia Sul-rio-grandense (IFSul) surgiu a possibilidade de apresentação de projeto junto ao MEC para a instalação de um Instituto Federal no município. – Janeiro/2022</vt:lpstr>
      <vt:lpstr>Comitiva de Novo Cabrais participa de reunião em Pelotas  – Abril - 2022</vt:lpstr>
      <vt:lpstr>Membros da reitoria do Instituto Federal Sul-Riograndense (IFSUL) e direção do campus de Lajeado.   No encontro, foram tratados assuntos relacionados ao estabelecimento de parcerias educacionais e a instalação do centro de referência do IFSUL em Novo Cabrais.  Maio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Novo Cabrais celebra com entusiasmo a concretização  do polo do IFSul e-Tec – Novembro 2023</vt:lpstr>
      <vt:lpstr>Novo Cabrais Investe no Futuro: IFsul-eTec Abre Portas  para Educação de Qualidade" – Outubro 2023</vt:lpstr>
      <vt:lpstr>TRIBUNA  Rosana Kohls, Secretária Municipal de Educação.   Outubro 2023  Câmara Municipal de Vereadores de Novo Cabrais foi parceira em  muitos momentos.</vt:lpstr>
      <vt:lpstr>Apresentação do PowerPoint</vt:lpstr>
      <vt:lpstr>Em novembro último, o prefeito Leodegar Rodrigues compareceu ao Ministério da Educação (MEC), em Brasília (DF), para encaminhar um ofício solicitando a implementação do campus do IFSul em Novo Cabrais.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Imprensa</cp:lastModifiedBy>
  <cp:revision>4</cp:revision>
  <dcterms:created xsi:type="dcterms:W3CDTF">2024-02-26T18:34:56Z</dcterms:created>
  <dcterms:modified xsi:type="dcterms:W3CDTF">2024-02-26T19:46:52Z</dcterms:modified>
</cp:coreProperties>
</file>